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4" r:id="rId7"/>
    <p:sldId id="276" r:id="rId8"/>
    <p:sldId id="279" r:id="rId9"/>
    <p:sldId id="278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15-01-2022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COMPUTER LANGUAGES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CLASS VII CH1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By: ASHISH RAY</a:t>
            </a:r>
            <a:endParaRPr lang="en-US" sz="3200" dirty="0"/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0515599" cy="425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US" sz="2800" dirty="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000" dirty="0"/>
              <a:t>LEARN THE SKILL TO ADD BINARY DIGIT  AND  ITS RULES.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000" dirty="0"/>
              <a:t>LEARN THE SKILL TO SUTRACT BINARY NUMBERS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000" dirty="0"/>
              <a:t>LEARN THE SKILL TO MULTYPLAY BINARY NUMBERS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000" dirty="0"/>
              <a:t>LEARN THE SKILL TO DIVIDE BINARY NUMBERS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IN" sz="2000" dirty="0"/>
              <a:t>PRACTICE THE PROBLEMS REGARDING ADDITION, SUBTRACTION, MULTIPLICATION, DIVISION</a:t>
            </a:r>
            <a:r>
              <a:rPr lang="en-IN" sz="2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COMPUTER ARITHMETIC/BINARY ADDITION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As computer understand every thing in binary, it process addition, subtraction, multiplication and division operation in binary.</a:t>
            </a:r>
          </a:p>
          <a:p>
            <a:r>
              <a:rPr lang="en-US" sz="2400" b="1" u="sng" dirty="0"/>
              <a:t>BINARY ADDITION</a:t>
            </a:r>
          </a:p>
          <a:p>
            <a:r>
              <a:rPr lang="en-IN" sz="2400" dirty="0"/>
              <a:t>The Following table illustrates addition of two binary digits.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B03D4B-9BE8-4CE7-BD38-EB1D47464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73" y="3522846"/>
            <a:ext cx="11301291" cy="297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EXAMPLES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6828C99-AAB6-4BC8-B801-50EF130414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5400000">
            <a:off x="4059428" y="-1687657"/>
            <a:ext cx="3472735" cy="1068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BINARY SUBTRACTION 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55E30F3-D2BB-4855-A880-F8AFE94A8F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5400000">
            <a:off x="3431816" y="-1269491"/>
            <a:ext cx="4802189" cy="1072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BINARY MULTIPLICATION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IN" sz="2400" dirty="0"/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CEAECA-5CA5-4008-A2E8-082946F03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75384" y="1650998"/>
            <a:ext cx="1118567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9FA85-6E23-41B4-B873-619069ACB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88" y="3507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BINARY DIVISION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200B1865-D1E2-4BBD-889C-FCE10F3237E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9C7C0D-29EF-4A22-85D9-59DE6FEB0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06079" y="1323238"/>
            <a:ext cx="8848412" cy="147806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276A1C2-6531-4530-8520-8B42C3A97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489C98B-B73B-471F-99BA-D7CF96799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028" y="2408138"/>
            <a:ext cx="8955916" cy="374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81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IN" sz="2000" dirty="0"/>
              <a:t>In binary addition remember the rules as 0+0=0, 0+1=1, 1+0=1, 1+1=10(carry 1to next place)</a:t>
            </a:r>
          </a:p>
          <a:p>
            <a:pPr>
              <a:lnSpc>
                <a:spcPct val="200000"/>
              </a:lnSpc>
            </a:pPr>
            <a:r>
              <a:rPr lang="en-IN" sz="2000" dirty="0"/>
              <a:t>In subtraction 1-0=1, 0-0=0,1-1=0, 0-1=1</a:t>
            </a:r>
          </a:p>
          <a:p>
            <a:pPr>
              <a:lnSpc>
                <a:spcPct val="200000"/>
              </a:lnSpc>
            </a:pPr>
            <a:r>
              <a:rPr lang="en-IN" sz="2000" dirty="0"/>
              <a:t>In Multiplication 1x1=1, 1x0=0, 0x0=0,0x1=0</a:t>
            </a:r>
          </a:p>
          <a:p>
            <a:pPr>
              <a:lnSpc>
                <a:spcPct val="200000"/>
              </a:lnSpc>
            </a:pPr>
            <a:r>
              <a:rPr lang="en-IN" sz="2000" dirty="0"/>
              <a:t>Division procedure is same as decimal.</a:t>
            </a:r>
          </a:p>
          <a:p>
            <a:pPr marL="0" indent="0">
              <a:buNone/>
            </a:pPr>
            <a:endParaRPr lang="en-IN" sz="20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en-IN" sz="2400" dirty="0"/>
              <a:t>10101+00111</a:t>
            </a:r>
          </a:p>
          <a:p>
            <a:pPr>
              <a:buFont typeface="+mj-lt"/>
              <a:buAutoNum type="arabicPeriod"/>
            </a:pPr>
            <a:r>
              <a:rPr lang="en-IN" sz="2400" dirty="0"/>
              <a:t>1001101+1000101101</a:t>
            </a:r>
          </a:p>
          <a:p>
            <a:pPr>
              <a:buFont typeface="+mj-lt"/>
              <a:buAutoNum type="arabicPeriod"/>
            </a:pPr>
            <a:r>
              <a:rPr lang="en-IN" sz="2400" dirty="0"/>
              <a:t>1101+1001</a:t>
            </a:r>
          </a:p>
          <a:p>
            <a:pPr>
              <a:buFont typeface="+mj-lt"/>
              <a:buAutoNum type="arabicPeriod"/>
            </a:pPr>
            <a:r>
              <a:rPr lang="en-IN" sz="2400" dirty="0"/>
              <a:t>10011-01010</a:t>
            </a:r>
          </a:p>
          <a:p>
            <a:pPr>
              <a:buFont typeface="+mj-lt"/>
              <a:buAutoNum type="arabicPeriod"/>
            </a:pPr>
            <a:r>
              <a:rPr lang="en-IN" sz="2400" dirty="0"/>
              <a:t>11001001-01100110</a:t>
            </a:r>
          </a:p>
          <a:p>
            <a:pPr>
              <a:buFont typeface="+mj-lt"/>
              <a:buAutoNum type="arabicPeriod"/>
            </a:pPr>
            <a:r>
              <a:rPr lang="en-IN" sz="2400" dirty="0"/>
              <a:t>111-001</a:t>
            </a:r>
          </a:p>
          <a:p>
            <a:pPr>
              <a:buFont typeface="+mj-lt"/>
              <a:buAutoNum type="arabicPeriod"/>
            </a:pPr>
            <a:r>
              <a:rPr lang="en-IN" sz="2400" dirty="0"/>
              <a:t>101X011</a:t>
            </a:r>
          </a:p>
          <a:p>
            <a:pPr>
              <a:buFont typeface="+mj-lt"/>
              <a:buAutoNum type="arabicPeriod"/>
            </a:pPr>
            <a:r>
              <a:rPr lang="en-IN" sz="2400" dirty="0"/>
              <a:t>1011X101</a:t>
            </a:r>
          </a:p>
          <a:p>
            <a:pPr>
              <a:buFont typeface="+mj-lt"/>
              <a:buAutoNum type="arabicPeriod"/>
            </a:pPr>
            <a:r>
              <a:rPr lang="en-IN" sz="2400" dirty="0"/>
              <a:t>101010X 1011</a:t>
            </a:r>
          </a:p>
          <a:p>
            <a:pPr>
              <a:buFont typeface="+mj-lt"/>
              <a:buAutoNum type="arabicPeriod"/>
            </a:pPr>
            <a:r>
              <a:rPr lang="en-IN" sz="2400" dirty="0"/>
              <a:t>1111/11</a:t>
            </a:r>
          </a:p>
          <a:p>
            <a:pPr>
              <a:buFont typeface="+mj-lt"/>
              <a:buAutoNum type="arabicPeriod"/>
            </a:pPr>
            <a:r>
              <a:rPr lang="en-IN" sz="2400" dirty="0"/>
              <a:t>111001/101</a:t>
            </a:r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1533</TotalTime>
  <Words>167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COMPUTER LANGUAGES</vt:lpstr>
      <vt:lpstr>LEARNING OUTCOME</vt:lpstr>
      <vt:lpstr>COMPUTER ARITHMETIC/BINARY ADDITION</vt:lpstr>
      <vt:lpstr>EXAMPLES</vt:lpstr>
      <vt:lpstr>BINARY SUBTRACTION </vt:lpstr>
      <vt:lpstr>BINARY MULTIPLICATION</vt:lpstr>
      <vt:lpstr>BINARY DIVISION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49</cp:revision>
  <dcterms:created xsi:type="dcterms:W3CDTF">2021-12-05T13:26:37Z</dcterms:created>
  <dcterms:modified xsi:type="dcterms:W3CDTF">2022-01-15T15:48:19Z</dcterms:modified>
</cp:coreProperties>
</file>